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8" r:id="rId3"/>
    <p:sldId id="272" r:id="rId4"/>
    <p:sldId id="256" r:id="rId5"/>
    <p:sldId id="257" r:id="rId6"/>
    <p:sldId id="258" r:id="rId7"/>
    <p:sldId id="259" r:id="rId8"/>
    <p:sldId id="260" r:id="rId9"/>
    <p:sldId id="269" r:id="rId10"/>
    <p:sldId id="261" r:id="rId11"/>
    <p:sldId id="265" r:id="rId12"/>
    <p:sldId id="263" r:id="rId13"/>
    <p:sldId id="264" r:id="rId14"/>
    <p:sldId id="262" r:id="rId15"/>
    <p:sldId id="271" r:id="rId16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1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5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55630" y="3650981"/>
            <a:ext cx="55816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smtClean="0"/>
              <a:t>Projects Book</a:t>
            </a:r>
            <a:endParaRPr lang="en-US" sz="7200"/>
          </a:p>
        </p:txBody>
      </p:sp>
      <p:sp>
        <p:nvSpPr>
          <p:cNvPr id="2" name="TextBox 1"/>
          <p:cNvSpPr txBox="1"/>
          <p:nvPr/>
        </p:nvSpPr>
        <p:spPr>
          <a:xfrm>
            <a:off x="608790" y="8098356"/>
            <a:ext cx="3832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Buddhika P. De Silva</a:t>
            </a:r>
          </a:p>
          <a:p>
            <a:r>
              <a:rPr lang="en-US" smtClean="0"/>
              <a:t>Department of Computer Science and Informatics,</a:t>
            </a:r>
            <a:br>
              <a:rPr lang="en-US" smtClean="0"/>
            </a:br>
            <a:r>
              <a:rPr lang="en-US" smtClean="0"/>
              <a:t>Uva Wellassa University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131121"/>
            <a:ext cx="4077512" cy="3058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50" y="5263767"/>
            <a:ext cx="3762173" cy="250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0" y="4857130"/>
            <a:ext cx="2550300" cy="191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5" y="517187"/>
            <a:ext cx="1863435" cy="31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284" y="167800"/>
            <a:ext cx="5788269" cy="211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“GenACMS”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Arduino, C, Electronics, MSExcel.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measuring/indicating A/C voltages levels with real-time monitoring 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Worked with a professional , learnt about industrial equpments, Data visulazing , how to solve real world problems using programming,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3261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5084" y="4445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7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06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104" y="72055"/>
            <a:ext cx="6439711" cy="2445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Robot SilverTips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Sensors ( Color , ultersonic , IR)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robot is designed for grab objects with color detectiong , line maze solving and going though the limited spaces.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Working with sensors , improved problem solving knowledge , team work , learnt to convert ideas into codes , working with limited time shedules.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/>
              <a:t> </a:t>
            </a:r>
            <a:r>
              <a:rPr lang="en-US" sz="1400" smtClean="0"/>
              <a:t>5th </a:t>
            </a:r>
            <a:r>
              <a:rPr lang="en-US" sz="1400"/>
              <a:t>place of Xboticx 2016 A task based Robotics Competition organized by Faculty of Engineering, University of Ruhuna.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6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475"/>
            <a:ext cx="6858000" cy="6510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Blacky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747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693"/>
            <a:ext cx="6858000" cy="6510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8871" y="214008"/>
            <a:ext cx="6536987" cy="2343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is a concept for a family friendly robot. He has many abilities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like Holding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small weight like transporting cup of tea,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control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with your TV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remote.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We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are developing it as a low cost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product.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my first robotics project I really inspired,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CAD Desinging , prototyping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motor controlling , signal pass using IR sensors.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31389" y="495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47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10" y="214007"/>
            <a:ext cx="6361889" cy="257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“Vibes”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Firebase, GoogleVisionAPI, MSExcel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 mobile solution for who want to mark attendance of a large number of people in less amount of time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Successfully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implemented for a VIP event in Srilanka.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I work with a highly risky project , working with realtime database like firebase, Manage time with the busy time schedule , Data pass between more than one different databases , Build more responsive application , improve the UX / UI with feedbacks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4595"/>
            <a:ext cx="6858000" cy="578388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4826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0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10" y="214007"/>
            <a:ext cx="6361889" cy="224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Noti.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Unity, Vuforia , Augmented Reality.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application can check and display social media notifications in one place with augmented Reality. As the markers I used social media icons , if camera point out to it , below that notification are appear.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Think in different way to use AR for solve real world problems , Learnt more about Unity and Vuforia.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t="7252" r="3511" b="50619"/>
          <a:stretch/>
        </p:blipFill>
        <p:spPr>
          <a:xfrm>
            <a:off x="727489" y="2723747"/>
            <a:ext cx="5441930" cy="1926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6"/>
          <a:stretch/>
        </p:blipFill>
        <p:spPr>
          <a:xfrm>
            <a:off x="727489" y="4708188"/>
            <a:ext cx="5441930" cy="269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22563"/>
          <a:stretch/>
        </p:blipFill>
        <p:spPr>
          <a:xfrm rot="16200000">
            <a:off x="2436324" y="5768607"/>
            <a:ext cx="2016751" cy="54344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1389" y="4826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0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988171"/>
            <a:ext cx="2049037" cy="364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7" y="3002031"/>
            <a:ext cx="2682733" cy="36427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1389" y="146034"/>
            <a:ext cx="6195222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Recycle Media 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 , Digital Arts , HTML, Bootstrap.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media platform for sharing creative recycle DIY projects and awareness platform for save earth from plastics.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Dealing with large number of data of people, Security concerns when maintaining a social media, Building a product that makes positive impact to people and the environment , Improve android development skills and digital painting skills , Creating DIY creative items using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plastics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</a:t>
            </a:r>
            <a:r>
              <a:rPr lang="en-US" sz="12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:https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://play.google.com/store/apps/details?id=in.tvac.bevylabs.photoblog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1703"/>
            <a:ext cx="6858000" cy="320754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31389" y="4191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3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5503700"/>
            <a:ext cx="4410128" cy="418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104" y="72055"/>
            <a:ext cx="6439711" cy="194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Maze-Solving Robot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Sensors ( Color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ultrasonic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) , Maze Solving </a:t>
            </a:r>
            <a:r>
              <a:rPr lang="en-US" sz="1400"/>
              <a:t>algorithms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robot is designed for grab objects with color </a:t>
            </a:r>
            <a:r>
              <a:rPr lang="en-US" sz="1400"/>
              <a:t>detection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wall maze solving and going though the limited spaces.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Working with sensors , improved problem solving knowledge , team work , learnt to convert ideas into codes , working with limited time </a:t>
            </a:r>
            <a:r>
              <a:rPr lang="en-US" sz="1400"/>
              <a:t>schedules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9291" r="15240" b="6414"/>
          <a:stretch/>
        </p:blipFill>
        <p:spPr>
          <a:xfrm>
            <a:off x="1637435" y="1915945"/>
            <a:ext cx="3386451" cy="36720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955"/>
            <a:ext cx="6858000" cy="6510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4961" y="223524"/>
            <a:ext cx="6234784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Python Sinhala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HTML , Bootstrap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android application that helps people to startup with programming. It has over 5000 downloads through the Google Playstore.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play.google.com/store/apps/details?id=bevylabs.buddhika.pythonsinhala</a:t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leant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to improve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ideas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( I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continuously improved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eBook that I wrote in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my school time into multifunctional guide to programming students), Marketing a product , UI designing , tutorial planning.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495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8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91" y="144670"/>
            <a:ext cx="6388974" cy="4136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“Amba Yaluwa” – The Concentration Device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 ,NodeMCU, C , Electronics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concentration device that based on psychology techniques (Color psychology , Pomodoro technique)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3rd Place ( Bronze Medal ) in Applied Science &amp; Technology “Sahasak Nimeum” National Exhibition and Competition 2018 An Exhibition Organized by Sri Lanka Inventors Commission.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Merit Award - National Best Quality ICT Awards (NBQSA) 2018 Organized by British Computer Society (BCS) – The Chartered Institute for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Finalist IEEE SS12 MakerFair South Asian Exhibition and Competition 2018 An innovations exhibition Organized by IEEE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Believing the ideas ,psycology techniques, prototyping,  improving the version of an hardware project , 3D printing , working with interrupts in 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micro controllers.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" y="4124528"/>
            <a:ext cx="6090444" cy="578147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4191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46" y="0"/>
            <a:ext cx="6796454" cy="430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NoteReview 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GoogleVisionAPI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review notes and can evaluate the user in less than in 2mins.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Gold Medal - IPITEx 2019 (International Exhibition and Competition ) Bangkok International Intellectual Property Invention, Innovation and Technology Exposition.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1st Place ( Gold Medal ) in ICT Category “Sahasak Nimeum” National Exhibition and Competition 2018 An Exhibition Organized by Sri Lanka Inventors Commission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play.google.com/store/apps/details?id=com.bevylabs.buddhika.notereview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a team to achive a goal. Convert ideas in to code. Inspire others , 1</a:t>
            </a:r>
            <a:r>
              <a:rPr lang="en-US" sz="1400" baseline="300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st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experience with android development / Google vision Api , Improving UI and UX in products , presentation skills , working with highly tied shedules, Gifts are impact for the people very much , Represent in an international competition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a Srilankan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126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6467" y="279400"/>
            <a:ext cx="666153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6246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3318" y="187798"/>
            <a:ext cx="6291364" cy="254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20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Hithumathe Jeevithe – The Android Game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Unity, Adobe PS, Autodesk SB, FL-Studio.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Sri Lanka’s first game with a rap music. A platformer action game.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play.google.com/store/apps/details?id=com.BevyLabs.Hethumathe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1 st place UWU GameJam 2018 , A Game Hackathon Organized by Mozilla Campus Club - UWU.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To inspire others and get their skills on the stage , woking with Unity engine , creative thinking, drawing , connecting the people.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4572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66246"/>
            <a:ext cx="2641733" cy="17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392" y="76200"/>
            <a:ext cx="6620607" cy="210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“BevyLabsFlyBee”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Linux kernel, Python, OpenCV, Processing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autonomous drone that can fly using detecting lines.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Improved dedicated mindset for achive goals. Feels like as an scientist when planning the algorithems / doing calculations on papers / convert ideas into codes, improved team working skills , Had fun with the drone and got some risks when it fly , improved demonstration skills when it explanning in exhibitions.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2530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368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6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BeeBattleBot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 , Creative designing.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86955"/>
            <a:ext cx="6858000" cy="65100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66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1080</Words>
  <Application>Microsoft Office PowerPoint</Application>
  <PresentationFormat>A4 Paper (210x297 mm)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Buddhika</dc:creator>
  <cp:lastModifiedBy>Buddhika</cp:lastModifiedBy>
  <cp:revision>51</cp:revision>
  <dcterms:created xsi:type="dcterms:W3CDTF">2019-06-13T04:00:40Z</dcterms:created>
  <dcterms:modified xsi:type="dcterms:W3CDTF">2019-06-16T04:53:54Z</dcterms:modified>
</cp:coreProperties>
</file>